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720" r:id="rId2"/>
  </p:sldIdLst>
  <p:sldSz cx="12192000" cy="6858000"/>
  <p:notesSz cx="7099300" cy="10234613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buChar char="•"/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000" kern="1200">
        <a:solidFill>
          <a:schemeClr val="tx1"/>
        </a:solidFill>
        <a:latin typeface="Times New Roman" pitchFamily="18" charset="0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CC00"/>
    <a:srgbClr val="99CCFF"/>
    <a:srgbClr val="00FFFF"/>
    <a:srgbClr val="FFFF66"/>
    <a:srgbClr val="663300"/>
    <a:srgbClr val="66CCFF"/>
    <a:srgbClr val="FFFF00"/>
    <a:srgbClr val="77777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66785" autoAdjust="0"/>
  </p:normalViewPr>
  <p:slideViewPr>
    <p:cSldViewPr>
      <p:cViewPr varScale="1">
        <p:scale>
          <a:sx n="116" d="100"/>
          <a:sy n="116" d="100"/>
        </p:scale>
        <p:origin x="888" y="102"/>
      </p:cViewPr>
      <p:guideLst>
        <p:guide orient="horz" pos="134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>
            <a:lvl1pPr defTabSz="966114">
              <a:buFontTx/>
              <a:buNone/>
              <a:defRPr sz="11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164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>
            <a:lvl1pPr algn="r" defTabSz="966114">
              <a:buFontTx/>
              <a:buNone/>
              <a:defRPr sz="11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3946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b" anchorCtr="0" compatLnSpc="1">
            <a:prstTxWarp prst="textNoShape">
              <a:avLst/>
            </a:prstTxWarp>
          </a:bodyPr>
          <a:lstStyle>
            <a:lvl1pPr defTabSz="966114">
              <a:buFontTx/>
              <a:buNone/>
              <a:defRPr sz="11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164" y="9723946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b" anchorCtr="0" compatLnSpc="1">
            <a:prstTxWarp prst="textNoShape">
              <a:avLst/>
            </a:prstTxWarp>
          </a:bodyPr>
          <a:lstStyle>
            <a:lvl1pPr algn="r" defTabSz="966114">
              <a:buFontTx/>
              <a:buNone/>
              <a:defRPr sz="11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228414E-9C2A-4193-8689-2944BC5210A3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2323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>
            <a:lvl1pPr defTabSz="966114">
              <a:buFontTx/>
              <a:buNone/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507" y="1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>
            <a:lvl1pPr algn="r" defTabSz="966114">
              <a:buFontTx/>
              <a:buNone/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58" y="4861156"/>
            <a:ext cx="5676787" cy="46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2309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b" anchorCtr="0" compatLnSpc="1">
            <a:prstTxWarp prst="textNoShape">
              <a:avLst/>
            </a:prstTxWarp>
          </a:bodyPr>
          <a:lstStyle>
            <a:lvl1pPr defTabSz="966114">
              <a:buFontTx/>
              <a:buNone/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507" y="9722309"/>
            <a:ext cx="3077137" cy="510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7" rIns="96652" bIns="48327" numCol="1" anchor="b" anchorCtr="0" compatLnSpc="1">
            <a:prstTxWarp prst="textNoShape">
              <a:avLst/>
            </a:prstTxWarp>
          </a:bodyPr>
          <a:lstStyle>
            <a:lvl1pPr algn="r" defTabSz="966114">
              <a:buFontTx/>
              <a:buNone/>
              <a:defRPr sz="11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8435A472-32C5-446E-BABF-7277BAEA7226}" type="slidenum">
              <a:rPr lang="ko-KR" altLang="en-US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1129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>
              <a:latin typeface="Arial" charset="0"/>
              <a:cs typeface="Arial" charset="0"/>
            </a:endParaRPr>
          </a:p>
        </p:txBody>
      </p:sp>
      <p:sp>
        <p:nvSpPr>
          <p:cNvPr id="3686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5510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69776" indent="-296067" defTabSz="965510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84271" indent="-236853" defTabSz="965510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57980" indent="-236853" defTabSz="965510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131687" indent="-236853" defTabSz="965510" eaLnBrk="0" hangingPunct="0"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605396" indent="-236853" defTabSz="96551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3079105" indent="-236853" defTabSz="96551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552812" indent="-236853" defTabSz="96551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4026520" indent="-236853" defTabSz="96551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1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eaLnBrk="1" hangingPunct="1"/>
            <a:fld id="{BF1AF9F8-A2CD-425D-B5EF-FA54BA0DD8DF}" type="slidenum">
              <a:rPr lang="ko-KR" altLang="en-US" sz="1300">
                <a:latin typeface="굴림" pitchFamily="50" charset="-127"/>
              </a:rPr>
              <a:pPr eaLnBrk="1" hangingPunct="1"/>
              <a:t>1</a:t>
            </a:fld>
            <a:endParaRPr lang="en-US" altLang="ko-KR" sz="1300">
              <a:latin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5761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03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0" y="6597352"/>
            <a:ext cx="12195029" cy="266044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0" marR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000" b="1" baseline="0" dirty="0">
                <a:solidFill>
                  <a:schemeClr val="bg1"/>
                </a:solidFill>
                <a:latin typeface="Arial" charset="0"/>
              </a:rPr>
              <a:t>2018-2-WKU-IEC-DB-A00 / p. </a:t>
            </a:r>
            <a:fld id="{8A3F14D8-BDC1-4021-BE0C-8534A6D2F881}" type="slidenum">
              <a:rPr lang="en-US" altLang="ko-KR" sz="1000" b="1" smtClean="0">
                <a:solidFill>
                  <a:schemeClr val="bg1"/>
                </a:solidFill>
                <a:latin typeface="Arial" charset="0"/>
              </a:rPr>
              <a:pPr marL="0" marR="0" indent="0" algn="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altLang="ko-KR" sz="1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w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SzPct val="95000"/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1700808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None/>
              <a:defRPr/>
            </a:pPr>
            <a:r>
              <a:rPr lang="ko-KR" altLang="en-US" sz="44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빅데이터를 </a:t>
            </a:r>
            <a:r>
              <a:rPr lang="ko-KR" altLang="en-US" sz="44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활용한 경영정보분석 </a:t>
            </a:r>
            <a:r>
              <a:rPr lang="ko-KR" altLang="en-US" sz="44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특강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B4747F7A-2532-49F9-9193-BEADC3851B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4432" y="2074506"/>
            <a:ext cx="1649558" cy="16290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C6F082-2B67-4E86-8703-E088B02877ED}"/>
              </a:ext>
            </a:extLst>
          </p:cNvPr>
          <p:cNvSpPr txBox="1"/>
          <p:nvPr/>
        </p:nvSpPr>
        <p:spPr>
          <a:xfrm>
            <a:off x="119336" y="1844824"/>
            <a:ext cx="119826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제목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빅데이터를 활용한 경영분석 특강</a:t>
            </a:r>
          </a:p>
          <a:p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내용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빅데이터 분석을 이용한 경영분석 원리 및 사례 소개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기간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2018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년 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10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월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(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중간고사 이후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) ~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11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월 말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대상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정보전자상거래학부 학생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강의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이상원 교수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강의진행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장소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/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일정은 참가학생들과 협의 후 결정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  <a:p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신청방법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학과사무실을 방문하여</a:t>
            </a:r>
            <a:r>
              <a:rPr lang="en-US" altLang="ko-KR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,</a:t>
            </a:r>
            <a:r>
              <a:rPr lang="ko-KR" altLang="en-US" sz="2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조교선생님에게 신청</a:t>
            </a:r>
            <a:endParaRPr lang="en-US" altLang="ko-KR" sz="2400" b="1" dirty="0">
              <a:latin typeface="맑은 고딕" panose="020B0503020000020004" pitchFamily="50" charset="-127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xmlns="" id="{5C2024F3-2185-4203-B59B-D5B2B38C2503}"/>
              </a:ext>
            </a:extLst>
          </p:cNvPr>
          <p:cNvSpPr/>
          <p:nvPr/>
        </p:nvSpPr>
        <p:spPr>
          <a:xfrm>
            <a:off x="35767" y="6165304"/>
            <a:ext cx="9721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 근거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: 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학과지속가능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6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대전략기본계획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/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수요자중심취업특강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(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전공특강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)/</a:t>
            </a:r>
            <a:r>
              <a:rPr lang="ko-KR" altLang="en-US" sz="14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학과별맞춤형특강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/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전공특강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빅데이터분석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/</a:t>
            </a:r>
            <a:r>
              <a:rPr lang="ko-KR" altLang="en-US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활용</a:t>
            </a:r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66228865"/>
      </p:ext>
    </p:extLst>
  </p:cSld>
  <p:clrMapOvr>
    <a:masterClrMapping/>
  </p:clrMapOvr>
</p:sld>
</file>

<file path=ppt/theme/theme1.xml><?xml version="1.0" encoding="utf-8"?>
<a:theme xmlns:a="http://schemas.openxmlformats.org/drawingml/2006/main" name="Part I">
  <a:themeElements>
    <a:clrScheme name="전략 3">
      <a:dk1>
        <a:srgbClr val="000000"/>
      </a:dk1>
      <a:lt1>
        <a:srgbClr val="FFFFFF"/>
      </a:lt1>
      <a:dk2>
        <a:srgbClr val="000000"/>
      </a:dk2>
      <a:lt2>
        <a:srgbClr val="5F5F5F"/>
      </a:lt2>
      <a:accent1>
        <a:srgbClr val="CBCBCB"/>
      </a:accent1>
      <a:accent2>
        <a:srgbClr val="808080"/>
      </a:accent2>
      <a:accent3>
        <a:srgbClr val="FFFFFF"/>
      </a:accent3>
      <a:accent4>
        <a:srgbClr val="000000"/>
      </a:accent4>
      <a:accent5>
        <a:srgbClr val="E2E2E2"/>
      </a:accent5>
      <a:accent6>
        <a:srgbClr val="737373"/>
      </a:accent6>
      <a:hlink>
        <a:srgbClr val="5F5F5F"/>
      </a:hlink>
      <a:folHlink>
        <a:srgbClr val="969696"/>
      </a:folHlink>
    </a:clrScheme>
    <a:fontScheme name="전략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None/>
          <a:tabLst/>
          <a:defRPr kumimoji="1" sz="2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1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전략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전략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전략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전략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전략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전략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Office\Templates\디자인\전략.pot</Template>
  <TotalTime>16795</TotalTime>
  <Words>85</Words>
  <Application>Microsoft Office PowerPoint</Application>
  <PresentationFormat>와이드스크린</PresentationFormat>
  <Paragraphs>12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굴림</vt:lpstr>
      <vt:lpstr>맑은 고딕</vt:lpstr>
      <vt:lpstr>Arial</vt:lpstr>
      <vt:lpstr>Times New Roman</vt:lpstr>
      <vt:lpstr>Wingdings</vt:lpstr>
      <vt:lpstr>Part I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ssl</dc:creator>
  <cp:lastModifiedBy>wku</cp:lastModifiedBy>
  <cp:revision>1412</cp:revision>
  <cp:lastPrinted>2018-08-29T14:30:28Z</cp:lastPrinted>
  <dcterms:created xsi:type="dcterms:W3CDTF">2001-04-14T03:39:02Z</dcterms:created>
  <dcterms:modified xsi:type="dcterms:W3CDTF">2018-10-17T01:32:59Z</dcterms:modified>
</cp:coreProperties>
</file>